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264" r:id="rId11"/>
    <p:sldId id="263" r:id="rId12"/>
    <p:sldId id="270" r:id="rId13"/>
    <p:sldId id="266" r:id="rId14"/>
    <p:sldId id="268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7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4/1/15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Autonomous Vehicles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Future of Self Driving Cars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492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351888"/>
            <a:ext cx="4079545" cy="825353"/>
          </a:xfrm>
        </p:spPr>
        <p:txBody>
          <a:bodyPr/>
          <a:lstStyle/>
          <a:p>
            <a:r>
              <a:rPr lang="en-US" dirty="0" smtClean="0"/>
              <a:t>Google’s Concept</a:t>
            </a:r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189" b="6189"/>
          <a:stretch>
            <a:fillRect/>
          </a:stretch>
        </p:blipFill>
        <p:spPr>
          <a:xfrm>
            <a:off x="505286" y="1438016"/>
            <a:ext cx="8215313" cy="4498975"/>
          </a:xfrm>
        </p:spPr>
      </p:pic>
    </p:spTree>
    <p:extLst>
      <p:ext uri="{BB962C8B-B14F-4D97-AF65-F5344CB8AC3E}">
        <p14:creationId xmlns:p14="http://schemas.microsoft.com/office/powerpoint/2010/main" val="2825928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359392"/>
            <a:ext cx="4592291" cy="741168"/>
          </a:xfrm>
        </p:spPr>
        <p:txBody>
          <a:bodyPr/>
          <a:lstStyle/>
          <a:p>
            <a:r>
              <a:rPr lang="en-US" dirty="0" smtClean="0"/>
              <a:t>Mercedes Concepts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2573170" y="1299453"/>
            <a:ext cx="4079545" cy="29087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Mercedes-Benz</a:t>
            </a:r>
            <a:r>
              <a:rPr lang="en-US" dirty="0"/>
              <a:t> </a:t>
            </a:r>
            <a:r>
              <a:rPr lang="en-US" dirty="0" smtClean="0"/>
              <a:t>f015 luxury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2422" b="22422"/>
          <a:stretch>
            <a:fillRect/>
          </a:stretch>
        </p:blipFill>
        <p:spPr>
          <a:xfrm>
            <a:off x="62619" y="1865723"/>
            <a:ext cx="9100647" cy="3274339"/>
          </a:xfrm>
        </p:spPr>
      </p:pic>
    </p:spTree>
    <p:extLst>
      <p:ext uri="{BB962C8B-B14F-4D97-AF65-F5344CB8AC3E}">
        <p14:creationId xmlns:p14="http://schemas.microsoft.com/office/powerpoint/2010/main" val="164552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13995" b="13995"/>
          <a:stretch>
            <a:fillRect/>
          </a:stretch>
        </p:blipFill>
        <p:spPr>
          <a:xfrm>
            <a:off x="549275" y="896938"/>
            <a:ext cx="8042275" cy="4343400"/>
          </a:xfrm>
        </p:spPr>
      </p:pic>
    </p:spTree>
    <p:extLst>
      <p:ext uri="{BB962C8B-B14F-4D97-AF65-F5344CB8AC3E}">
        <p14:creationId xmlns:p14="http://schemas.microsoft.com/office/powerpoint/2010/main" val="2252867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Thoughts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Autonomous Cars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Why do we hold computers in general to a higher standard than humans?</a:t>
            </a:r>
          </a:p>
          <a:p>
            <a:r>
              <a:rPr lang="en-US" dirty="0" smtClean="0"/>
              <a:t>Some of us are already driving cars with automated functions.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On People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Do people want self driving cars?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83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1336956"/>
          </a:xfrm>
        </p:spPr>
        <p:txBody>
          <a:bodyPr/>
          <a:lstStyle/>
          <a:p>
            <a:r>
              <a:rPr lang="en-US" dirty="0" smtClean="0"/>
              <a:t>What Will the World Look Like?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you be able to send your car on errands without you?</a:t>
            </a:r>
          </a:p>
          <a:p>
            <a:r>
              <a:rPr lang="en-US" dirty="0" smtClean="0"/>
              <a:t>If sustainable energy is developed, would we just use </a:t>
            </a:r>
            <a:r>
              <a:rPr lang="en-US" dirty="0" smtClean="0"/>
              <a:t>our </a:t>
            </a:r>
            <a:r>
              <a:rPr lang="en-US" dirty="0" smtClean="0"/>
              <a:t>cars instead of other modes of transport?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7331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9073" y="2224882"/>
            <a:ext cx="5140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__DONE__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98157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Close Are We?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6817" b="68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9940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M</a:t>
            </a:r>
            <a:r>
              <a:rPr lang="en-US" dirty="0" smtClean="0"/>
              <a:t>ain Issues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2258080"/>
            <a:ext cx="8042276" cy="2882552"/>
          </a:xfrm>
        </p:spPr>
        <p:txBody>
          <a:bodyPr/>
          <a:lstStyle/>
          <a:p>
            <a:r>
              <a:rPr lang="en-US" dirty="0" smtClean="0"/>
              <a:t>Coping with humans</a:t>
            </a:r>
          </a:p>
          <a:p>
            <a:r>
              <a:rPr lang="en-US" dirty="0" smtClean="0"/>
              <a:t>Extreme weather conditions</a:t>
            </a:r>
          </a:p>
          <a:p>
            <a:r>
              <a:rPr lang="en-US" dirty="0" smtClean="0"/>
              <a:t>Software vulnerability</a:t>
            </a:r>
          </a:p>
          <a:p>
            <a:r>
              <a:rPr lang="en-US" dirty="0" smtClean="0"/>
              <a:t>Legal and personal accountability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1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</a:t>
            </a:r>
            <a:r>
              <a:rPr lang="en-US" dirty="0"/>
              <a:t>W</a:t>
            </a:r>
            <a:r>
              <a:rPr lang="en-US" dirty="0" smtClean="0"/>
              <a:t>ith Humans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Entirely Autonomous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1202069"/>
          </a:xfrm>
        </p:spPr>
        <p:txBody>
          <a:bodyPr>
            <a:normAutofit/>
          </a:bodyPr>
          <a:lstStyle/>
          <a:p>
            <a:r>
              <a:rPr lang="en-US" dirty="0"/>
              <a:t>Humans have no control over the car when it is driving to a </a:t>
            </a:r>
            <a:r>
              <a:rPr lang="en-US" dirty="0" smtClean="0"/>
              <a:t>destination.</a:t>
            </a:r>
          </a:p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Semi Autonomous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1202069"/>
          </a:xfrm>
        </p:spPr>
        <p:txBody>
          <a:bodyPr/>
          <a:lstStyle/>
          <a:p>
            <a:r>
              <a:rPr lang="en-US" dirty="0" smtClean="0"/>
              <a:t>Humans are able to drive the car like we do today.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361751" y="3673521"/>
            <a:ext cx="6441537" cy="1202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1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are the implications of these scenarios?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63751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Weather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6486" b="64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96222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Concerns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1492759"/>
          </a:xfrm>
        </p:spPr>
        <p:txBody>
          <a:bodyPr/>
          <a:lstStyle/>
          <a:p>
            <a:r>
              <a:rPr lang="en-US" dirty="0" smtClean="0"/>
              <a:t>Heavy snow, rain, and fog</a:t>
            </a:r>
          </a:p>
          <a:p>
            <a:r>
              <a:rPr lang="en-US" dirty="0" smtClean="0"/>
              <a:t>High winds</a:t>
            </a:r>
          </a:p>
          <a:p>
            <a:r>
              <a:rPr lang="en-US" dirty="0" smtClean="0"/>
              <a:t>Extreme temperatures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549274" y="3855246"/>
            <a:ext cx="3840480" cy="750887"/>
          </a:xfrm>
        </p:spPr>
        <p:txBody>
          <a:bodyPr/>
          <a:lstStyle/>
          <a:p>
            <a:r>
              <a:rPr lang="en-US" dirty="0" smtClean="0"/>
              <a:t>Road Hazards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People in the street</a:t>
            </a:r>
          </a:p>
          <a:p>
            <a:r>
              <a:rPr lang="en-US" dirty="0" smtClean="0"/>
              <a:t>Pranksters</a:t>
            </a:r>
          </a:p>
          <a:p>
            <a:r>
              <a:rPr lang="en-US" dirty="0" smtClean="0"/>
              <a:t>Temporary road blocks</a:t>
            </a:r>
          </a:p>
          <a:p>
            <a:r>
              <a:rPr lang="en-US" dirty="0" smtClean="0"/>
              <a:t>Broken down vehicles</a:t>
            </a:r>
          </a:p>
          <a:p>
            <a:r>
              <a:rPr lang="en-US" dirty="0" smtClean="0"/>
              <a:t>Human drivers</a:t>
            </a:r>
          </a:p>
          <a:p>
            <a:r>
              <a:rPr lang="en-US" dirty="0" smtClean="0"/>
              <a:t>Emergencies in the car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751070" y="1444531"/>
            <a:ext cx="3840480" cy="7508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2400" b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None/>
              <a:def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None/>
              <a:def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Human Hazards</a:t>
            </a:r>
            <a:endParaRPr lang="en-US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549274" y="4759129"/>
            <a:ext cx="3840480" cy="1697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1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Pot holes</a:t>
            </a:r>
          </a:p>
          <a:p>
            <a:r>
              <a:rPr lang="en-US" dirty="0" smtClean="0"/>
              <a:t>Downed trees</a:t>
            </a:r>
          </a:p>
          <a:p>
            <a:r>
              <a:rPr lang="en-US" dirty="0" smtClean="0"/>
              <a:t>Wild life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2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 Vulnerability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Blue Screen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27488" b="274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12120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Legal Issues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549274" y="1444532"/>
            <a:ext cx="8042276" cy="551765"/>
          </a:xfrm>
        </p:spPr>
        <p:txBody>
          <a:bodyPr/>
          <a:lstStyle/>
          <a:p>
            <a:r>
              <a:rPr lang="en-US" dirty="0" smtClean="0"/>
              <a:t>The Driver, the Company, or the Programmers?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20193" b="20193"/>
          <a:stretch>
            <a:fillRect/>
          </a:stretch>
        </p:blipFill>
        <p:spPr>
          <a:xfrm>
            <a:off x="549275" y="2347913"/>
            <a:ext cx="8042275" cy="3595687"/>
          </a:xfrm>
        </p:spPr>
      </p:pic>
    </p:spTree>
    <p:extLst>
      <p:ext uri="{BB962C8B-B14F-4D97-AF65-F5344CB8AC3E}">
        <p14:creationId xmlns:p14="http://schemas.microsoft.com/office/powerpoint/2010/main" val="421263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World in Which Autonomous Cars Exist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Will the traffic be over?</a:t>
            </a:r>
            <a:endParaRPr lang="en-US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24682" b="24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8080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Breeze">
      <a:majorFont>
        <a:latin typeface="News Gothic MT"/>
        <a:ea typeface=""/>
        <a:cs typeface=""/>
        <a:font script="Jpan" typeface="ＭＳ Ｐゴシック"/>
      </a:majorFont>
      <a:minorFont>
        <a:latin typeface="News Gothic MT"/>
        <a:ea typeface=""/>
        <a:cs typeface=""/>
        <a:font script="Jpan" typeface="ＭＳ Ｐゴシック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2873</TotalTime>
  <Words>231</Words>
  <Application>Microsoft Macintosh PowerPoint</Application>
  <PresentationFormat>On-screen Show (4:3)</PresentationFormat>
  <Paragraphs>50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Breeze</vt:lpstr>
      <vt:lpstr>Autonomous Vehicles</vt:lpstr>
      <vt:lpstr>How Close Are We?</vt:lpstr>
      <vt:lpstr>The Main Issues </vt:lpstr>
      <vt:lpstr>Coping With Humans</vt:lpstr>
      <vt:lpstr>Extreme Weather</vt:lpstr>
      <vt:lpstr>Major Concerns</vt:lpstr>
      <vt:lpstr>Software Vulnerability</vt:lpstr>
      <vt:lpstr>Legal Issues</vt:lpstr>
      <vt:lpstr>A World in Which Autonomous Cars Exist</vt:lpstr>
      <vt:lpstr>Google’s Concept</vt:lpstr>
      <vt:lpstr>Mercedes Concepts</vt:lpstr>
      <vt:lpstr>PowerPoint Presentation</vt:lpstr>
      <vt:lpstr>Some Thoughts</vt:lpstr>
      <vt:lpstr>What Will the World Look Like?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Vehicles</dc:title>
  <dc:creator>Andrew Shelton</dc:creator>
  <cp:lastModifiedBy>Andrew Shelton</cp:lastModifiedBy>
  <cp:revision>25</cp:revision>
  <dcterms:created xsi:type="dcterms:W3CDTF">2015-03-30T16:47:57Z</dcterms:created>
  <dcterms:modified xsi:type="dcterms:W3CDTF">2015-04-02T00:27:58Z</dcterms:modified>
</cp:coreProperties>
</file>